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94660"/>
  </p:normalViewPr>
  <p:slideViewPr>
    <p:cSldViewPr snapToGrid="0">
      <p:cViewPr varScale="1">
        <p:scale>
          <a:sx n="59" d="100"/>
          <a:sy n="59" d="100"/>
        </p:scale>
        <p:origin x="88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54F1-385A-4BD6-ABBA-C6AF95305949}" type="datetimeFigureOut">
              <a:rPr lang="es-ES" smtClean="0"/>
              <a:t>20/03/2025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7425-2F23-4E4F-A729-0560FB0993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364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54F1-385A-4BD6-ABBA-C6AF95305949}" type="datetimeFigureOut">
              <a:rPr lang="es-ES" smtClean="0"/>
              <a:t>20/03/2025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7425-2F23-4E4F-A729-0560FB0993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6606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54F1-385A-4BD6-ABBA-C6AF95305949}" type="datetimeFigureOut">
              <a:rPr lang="es-ES" smtClean="0"/>
              <a:t>20/03/2025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7425-2F23-4E4F-A729-0560FB0993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34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54F1-385A-4BD6-ABBA-C6AF95305949}" type="datetimeFigureOut">
              <a:rPr lang="es-ES" smtClean="0"/>
              <a:t>20/03/2025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7425-2F23-4E4F-A729-0560FB0993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4228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54F1-385A-4BD6-ABBA-C6AF95305949}" type="datetimeFigureOut">
              <a:rPr lang="es-ES" smtClean="0"/>
              <a:t>20/03/2025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7425-2F23-4E4F-A729-0560FB0993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1344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54F1-385A-4BD6-ABBA-C6AF95305949}" type="datetimeFigureOut">
              <a:rPr lang="es-ES" smtClean="0"/>
              <a:t>20/03/2025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7425-2F23-4E4F-A729-0560FB0993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697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54F1-385A-4BD6-ABBA-C6AF95305949}" type="datetimeFigureOut">
              <a:rPr lang="es-ES" smtClean="0"/>
              <a:t>20/03/2025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7425-2F23-4E4F-A729-0560FB0993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0093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54F1-385A-4BD6-ABBA-C6AF95305949}" type="datetimeFigureOut">
              <a:rPr lang="es-ES" smtClean="0"/>
              <a:t>20/03/2025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7425-2F23-4E4F-A729-0560FB0993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9439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54F1-385A-4BD6-ABBA-C6AF95305949}" type="datetimeFigureOut">
              <a:rPr lang="es-ES" smtClean="0"/>
              <a:t>20/03/2025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7425-2F23-4E4F-A729-0560FB0993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0982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54F1-385A-4BD6-ABBA-C6AF95305949}" type="datetimeFigureOut">
              <a:rPr lang="es-ES" smtClean="0"/>
              <a:t>20/03/2025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7425-2F23-4E4F-A729-0560FB0993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6512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54F1-385A-4BD6-ABBA-C6AF95305949}" type="datetimeFigureOut">
              <a:rPr lang="es-ES" smtClean="0"/>
              <a:t>20/03/2025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7425-2F23-4E4F-A729-0560FB0993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062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254F1-385A-4BD6-ABBA-C6AF95305949}" type="datetimeFigureOut">
              <a:rPr lang="es-ES" smtClean="0"/>
              <a:t>20/03/2025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27425-2F23-4E4F-A729-0560FB0993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713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0"/>
                <a:lumOff val="100000"/>
              </a:schemeClr>
            </a:gs>
            <a:gs pos="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n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743" y="2267248"/>
            <a:ext cx="7500257" cy="1912565"/>
          </a:xfrm>
          <a:prstGeom prst="rect">
            <a:avLst/>
          </a:prstGeom>
        </p:spPr>
      </p:pic>
      <p:sp>
        <p:nvSpPr>
          <p:cNvPr id="39" name="Rectángulo 38"/>
          <p:cNvSpPr/>
          <p:nvPr/>
        </p:nvSpPr>
        <p:spPr>
          <a:xfrm>
            <a:off x="47014" y="2267248"/>
            <a:ext cx="3875313" cy="19125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Rectángulo 39"/>
          <p:cNvSpPr/>
          <p:nvPr/>
        </p:nvSpPr>
        <p:spPr>
          <a:xfrm>
            <a:off x="402301" y="2761865"/>
            <a:ext cx="35200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5400" b="1" dirty="0" smtClean="0"/>
              <a:t>Les Roches</a:t>
            </a:r>
            <a:endParaRPr lang="es-ES" sz="5400" b="1" dirty="0"/>
          </a:p>
        </p:txBody>
      </p:sp>
    </p:spTree>
    <p:extLst>
      <p:ext uri="{BB962C8B-B14F-4D97-AF65-F5344CB8AC3E}">
        <p14:creationId xmlns:p14="http://schemas.microsoft.com/office/powerpoint/2010/main" val="278722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7FE5CE09B49A4EA235AA2EAE3DA31E" ma:contentTypeVersion="18" ma:contentTypeDescription="Create a new document." ma:contentTypeScope="" ma:versionID="9bb656ffb2c5d5efb597680e679e83cd">
  <xsd:schema xmlns:xsd="http://www.w3.org/2001/XMLSchema" xmlns:xs="http://www.w3.org/2001/XMLSchema" xmlns:p="http://schemas.microsoft.com/office/2006/metadata/properties" xmlns:ns3="4df85e39-1483-4c1d-bb81-f49d0f75e70c" xmlns:ns4="32000a10-b13d-493c-9589-a46fa30e2ee1" targetNamespace="http://schemas.microsoft.com/office/2006/metadata/properties" ma:root="true" ma:fieldsID="cdca11a0a5124ea0d31c11a5b4388156" ns3:_="" ns4:_="">
    <xsd:import namespace="4df85e39-1483-4c1d-bb81-f49d0f75e70c"/>
    <xsd:import namespace="32000a10-b13d-493c-9589-a46fa30e2ee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LengthInSeconds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f85e39-1483-4c1d-bb81-f49d0f75e70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000a10-b13d-493c-9589-a46fa30e2e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2000a10-b13d-493c-9589-a46fa30e2ee1" xsi:nil="true"/>
  </documentManagement>
</p:properties>
</file>

<file path=customXml/itemProps1.xml><?xml version="1.0" encoding="utf-8"?>
<ds:datastoreItem xmlns:ds="http://schemas.openxmlformats.org/officeDocument/2006/customXml" ds:itemID="{D32645CE-60DE-4667-89FF-FF1C5707E2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f85e39-1483-4c1d-bb81-f49d0f75e70c"/>
    <ds:schemaRef ds:uri="32000a10-b13d-493c-9589-a46fa30e2e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CFB1AA-2B71-4B9D-8120-416E3BBFDE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9AE639-23F3-4AA6-9B2E-F55C66774A38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32000a10-b13d-493c-9589-a46fa30e2ee1"/>
    <ds:schemaRef ds:uri="4df85e39-1483-4c1d-bb81-f49d0f75e70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2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Nancy Dávila</dc:creator>
  <cp:lastModifiedBy>María Nancy Dávila Cárdenes</cp:lastModifiedBy>
  <cp:revision>5</cp:revision>
  <dcterms:created xsi:type="dcterms:W3CDTF">2025-03-20T22:50:44Z</dcterms:created>
  <dcterms:modified xsi:type="dcterms:W3CDTF">2025-03-20T23:22:18Z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0x010100827FE5CE09B49A4EA235AA2EAE3DA31E</vt:lpwstr>
  </property>
</Properties>
</file>